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86" r:id="rId31"/>
    <p:sldId id="261" r:id="rId32"/>
    <p:sldId id="262" r:id="rId33"/>
    <p:sldId id="28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www.shacknews.com/article/120643/how-to-use-sabotage-among-us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2075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초거대기업들은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초거대기업들은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소지하던 소모품이나 임무 수행을 위한 아이템을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2218BF-8F9D-3818-3930-FF61EBC7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807061"/>
            <a:ext cx="4840941" cy="2297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 랜덤하게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상호작용을 통해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것이다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09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759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활성화된 단말기를 사용할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단말기를 사용하는 동안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권한과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 구역의 함정 활성화 권한을 손에 넣으며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차단과 함정 활성화는 하나의 단말기당 합쳐서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가능하기 때문에 신중한 사용이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 함정과 차단된 통로는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초간 유지됨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해당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있으니 조심해야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활성화가 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4B38-115B-8778-9EF7-421DBA77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3" y="1811143"/>
            <a:ext cx="3789831" cy="2984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단말기와 비슷한 효과를 내는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어몽어스의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사보타지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817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스폰되었다는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구역 중앙에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4"/>
            <a:ext cx="4966446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580732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쓰러지거나 사망할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183137" y="2056517"/>
            <a:ext cx="1380426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7636" y="1805914"/>
            <a:ext cx="1935102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https://www.shacknews.com/article/120643/how-to-use-sabotage-among-us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err="1">
                <a:ea typeface="+mj-ea"/>
              </a:rPr>
              <a:t>어몽어스</a:t>
            </a:r>
            <a:r>
              <a:rPr lang="ko-KR" altLang="en-US">
                <a:ea typeface="+mj-ea"/>
              </a:rPr>
              <a:t> 사보타지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초거대기업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3240</TotalTime>
  <Words>3440</Words>
  <Application>Microsoft Office PowerPoint</Application>
  <PresentationFormat>와이드스크린</PresentationFormat>
  <Paragraphs>328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[ L.O.R.G. ]</cp:lastModifiedBy>
  <cp:revision>58</cp:revision>
  <dcterms:created xsi:type="dcterms:W3CDTF">2023-07-11T13:07:30Z</dcterms:created>
  <dcterms:modified xsi:type="dcterms:W3CDTF">2023-07-24T02:26:08Z</dcterms:modified>
</cp:coreProperties>
</file>